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60" r:id="rId3"/>
    <p:sldId id="274" r:id="rId4"/>
    <p:sldId id="281" r:id="rId5"/>
    <p:sldId id="282" r:id="rId6"/>
    <p:sldId id="283" r:id="rId7"/>
    <p:sldId id="284" r:id="rId8"/>
    <p:sldId id="276" r:id="rId9"/>
    <p:sldId id="285" r:id="rId10"/>
    <p:sldId id="286" r:id="rId11"/>
    <p:sldId id="272" r:id="rId12"/>
    <p:sldId id="280" r:id="rId13"/>
    <p:sldId id="288" r:id="rId14"/>
    <p:sldId id="273" r:id="rId15"/>
    <p:sldId id="279" r:id="rId16"/>
    <p:sldId id="287" r:id="rId17"/>
    <p:sldId id="271" r:id="rId18"/>
    <p:sldId id="259" r:id="rId19"/>
  </p:sldIdLst>
  <p:sldSz cx="9144000" cy="5143500" type="screen16x9"/>
  <p:notesSz cx="6858000" cy="9144000"/>
  <p:embeddedFontLs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Inter Medium" panose="02000503000000020004" pitchFamily="2" charset="0"/>
      <p:regular r:id="rId25"/>
      <p:bold r:id="rId26"/>
      <p:italic r:id="rId27"/>
      <p:boldItalic r:id="rId28"/>
    </p:embeddedFont>
    <p:embeddedFont>
      <p:font typeface="Nunito Light" panose="020F0302020204030204" pitchFamily="34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" panose="020B0503020203020204" pitchFamily="34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A96"/>
    <a:srgbClr val="EF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FA5F1-D7E6-C240-82EA-91E166D277A4}" v="162" dt="2025-05-12T16:03:22.233"/>
  </p1510:revLst>
</p1510:revInfo>
</file>

<file path=ppt/tableStyles.xml><?xml version="1.0" encoding="utf-8"?>
<a:tblStyleLst xmlns:a="http://schemas.openxmlformats.org/drawingml/2006/main" def="{AD9FD888-C698-4E98-A5B3-10ED02E1A873}">
  <a:tblStyle styleId="{AD9FD888-C698-4E98-A5B3-10ED02E1A8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94ECC3-7FBA-4EE3-93B9-9033940F11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720"/>
  </p:normalViewPr>
  <p:slideViewPr>
    <p:cSldViewPr snapToGrid="0">
      <p:cViewPr varScale="1">
        <p:scale>
          <a:sx n="282" d="100"/>
          <a:sy n="282" d="100"/>
        </p:scale>
        <p:origin x="5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646C45-C8B3-4F2F-9F52-B9F3388F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264CBC0A-2032-6C08-9086-E5B957FC5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A565253D-B5EB-D11E-AB69-7B891AD6B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1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49C9972-1BE7-C483-E8A3-C6CE8DDD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BDC65670-C97D-FA1D-8BBF-6324C4062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42770DA1-ADEE-A0A8-BB45-CBEA4690C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8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15BFEDC-69A4-C808-4F8B-A01242C5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C7948829-1B03-95D2-1B3C-9B219269A4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E5CBFF6D-A21C-C2C8-7035-C9911CA4D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13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07F00FF-7069-5B2D-01F9-305799AB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9C1720E6-8D60-DDE7-B35B-0A8294700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774096E6-8C6F-527C-4B54-27BDE37AF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11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0EDA1690-62BF-7837-31D8-EDEFDB82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>
            <a:extLst>
              <a:ext uri="{FF2B5EF4-FFF2-40B4-BE49-F238E27FC236}">
                <a16:creationId xmlns:a16="http://schemas.microsoft.com/office/drawing/2014/main" id="{88D39465-E95B-FFED-A52D-4D01F63B9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>
            <a:extLst>
              <a:ext uri="{FF2B5EF4-FFF2-40B4-BE49-F238E27FC236}">
                <a16:creationId xmlns:a16="http://schemas.microsoft.com/office/drawing/2014/main" id="{AD853613-69C0-38BC-EB34-B35DBA6B10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42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62ADB19-D919-0144-AD15-656EB5C12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260E5F90-8382-648B-F944-30BFB9B19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59AF809-ECBA-6409-ED1E-A7F2DE1DF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9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92AD163F-0399-D28A-18D3-2E0D91A9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7B89C7A0-826A-BC68-244A-9EC47CC21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54E26018-6442-F7E2-A973-4A2CDC169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83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C7DC38-1BCC-C44F-9139-D287963A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>
            <a:extLst>
              <a:ext uri="{FF2B5EF4-FFF2-40B4-BE49-F238E27FC236}">
                <a16:creationId xmlns:a16="http://schemas.microsoft.com/office/drawing/2014/main" id="{AE7F2499-51B3-B684-BE0F-826137C50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>
            <a:extLst>
              <a:ext uri="{FF2B5EF4-FFF2-40B4-BE49-F238E27FC236}">
                <a16:creationId xmlns:a16="http://schemas.microsoft.com/office/drawing/2014/main" id="{547EFADD-5A5E-1FEC-8BB3-EA55B0DA1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5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BCB0B55-2B48-FA88-52D9-0C7ACBBAB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55898EB0-BF0E-A964-A560-44F775470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83E408E4-EC9A-9704-3B25-EC9D3A0633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8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9A3A162-E0A4-B908-468E-E4192C0F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D6818CD-0377-A13A-72DE-5B0FDC20D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743BDF0C-06A2-1B3E-B2B0-C0B000EE0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0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8806337-791D-D6EC-B99F-EEB60DD3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54CF799-7862-A99F-A15D-0050BD4C9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88D23FCE-392E-0E3D-DA5F-AA746D014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21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C8B8D47-11EB-AD7D-5C92-778F2374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64788F25-35C1-7735-283E-5830E884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28D7EEC-FDC5-F310-2ADE-159582798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8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5F9563A-2679-46E1-B2B9-E6B3A8CA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6FE98B71-C53C-90E4-6E0F-66723256A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C83993E9-568F-CC17-E24E-FE7B315FE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7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7F7AE64-7F28-DEC1-0B1E-268778ED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CFF7B24-0223-E0C7-274C-801CEBAD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9E7D4ECA-0869-5117-8732-BAF064700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79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A07E33F-E53C-56A9-B31B-DACDCD9C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FCFD8D4-D776-065B-E7AA-9F0D043E0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4137C4D5-616D-4CEB-E4ED-0463A2CDB3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04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6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6525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ObjektorientierteSysteme</a:t>
            </a:r>
            <a:endParaRPr lang="de-DE" dirty="0"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Zwischenstand Gruppe 3.1</a:t>
            </a:r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4" y="4851000"/>
            <a:ext cx="140437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1D9B86D-AB2C-FE11-F3D7-27B92559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83C2C5A1-4A03-C033-B647-CCED78C3D9F3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6FD565AD-8FEE-81B8-0BE3-D9C9C57E1C45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B9A0C540-15E0-7362-C7D2-97997902FDC4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2B88C0C9-9F0A-8390-274C-96ADA28B5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States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8B5E3B60-2EE7-8FF6-5A28-77829AB14D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State-, </a:t>
            </a:r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Strategy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&amp; Command Pattern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35B8DB-8F53-9D20-0B48-2C16BA267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0080" y="546354"/>
            <a:ext cx="436040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C3E5D23-0D9C-334B-A759-BCB91A3D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>
            <a:extLst>
              <a:ext uri="{FF2B5EF4-FFF2-40B4-BE49-F238E27FC236}">
                <a16:creationId xmlns:a16="http://schemas.microsoft.com/office/drawing/2014/main" id="{DC98CC94-8230-5680-2D65-D748D3272FB9}"/>
              </a:ext>
            </a:extLst>
          </p:cNvPr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1C462589-27ED-9F63-06B2-9ED78B276B2E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C193E7EF-45C3-332C-8ACF-C6025D82C7FE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C9764644-A4B6-8F83-71D2-10D1992E6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Sequenz-</a:t>
            </a:r>
            <a:br>
              <a:rPr lang="de-DE" dirty="0"/>
            </a:br>
            <a:r>
              <a:rPr lang="de-DE" dirty="0" err="1"/>
              <a:t>diagramm</a:t>
            </a:r>
            <a:endParaRPr lang="de-DE"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8F705B4-F708-FA96-BC88-A4EACD8C058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3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664A6AF-C7D2-AD27-A226-BEB5A537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F4ADB517-8D0E-DE90-FBD0-651EECB0E759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D0C809D8-77A3-DBF6-F81F-E93F2232E52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4EBC725C-AB06-DA0B-3997-514BB68CBD3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  <a:endParaRPr lang="de-DE"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80545C91-4AA2-5C64-B9E9-21A018075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Sequenzdiagramm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CB5E33A-401F-4FAE-46CA-A665FCAA7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629" y="1030986"/>
            <a:ext cx="4730416" cy="3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6F52B5F-E05A-69D1-15A7-82C81D65A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C3F1E953-5DBF-5320-3BBF-4309F0B84003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0B9655CC-FADB-6F8D-B0E3-C2DECED1D912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91A424BB-F9FC-C069-87CD-B1F1DC3DF01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  <a:endParaRPr lang="de-DE" sz="7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5CE904-2087-4B84-1D0C-2DF337C51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238" y="399391"/>
            <a:ext cx="6669524" cy="43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F908D118-66BA-8FF5-B2D4-D7C34E6B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>
            <a:extLst>
              <a:ext uri="{FF2B5EF4-FFF2-40B4-BE49-F238E27FC236}">
                <a16:creationId xmlns:a16="http://schemas.microsoft.com/office/drawing/2014/main" id="{C4CBB7EA-EF67-9431-AFBB-42193491000F}"/>
              </a:ext>
            </a:extLst>
          </p:cNvPr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8415F13E-7DFC-362A-B490-998B378A55C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84FFBA7E-2CAE-CD1D-3869-832A35BA5C68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>
            <a:extLst>
              <a:ext uri="{FF2B5EF4-FFF2-40B4-BE49-F238E27FC236}">
                <a16:creationId xmlns:a16="http://schemas.microsoft.com/office/drawing/2014/main" id="{D054DF2B-8F86-DDDC-106D-A69C7E828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Zustands-</a:t>
            </a:r>
            <a:br>
              <a:rPr lang="de-DE" dirty="0"/>
            </a:br>
            <a:r>
              <a:rPr lang="de-DE" dirty="0" err="1"/>
              <a:t>diagramm</a:t>
            </a:r>
            <a:endParaRPr lang="de-DE"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00F51F90-ACE4-4384-4A82-E64D9BF5B4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10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DDB8345-F0EB-475A-4CEF-7BEA737E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030BB110-6992-92F7-8A86-35415E355D88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71F43E4B-F5D1-621E-6CC1-0EE948D7036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C48814A1-DABB-1E20-CE2A-B926E910590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3BA2331A-9758-418A-9BEF-F8A4AB7E9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Zustandsdiagramm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4113E84-A3CD-862A-F82E-6C302C959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2580" y="938630"/>
            <a:ext cx="3881018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4E98D31-AFEF-FEB5-17A3-48B19DAE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7E14DE51-1FDF-0A9A-F4D5-7ED06A939F5F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6C06FE62-4F8A-A5A7-382E-9C0F37372DB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79609FD5-2921-B14F-B652-C8C7CE0ECFC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E06DD0-A191-78F4-9213-9AEB6C8F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6129" y="337840"/>
            <a:ext cx="5311742" cy="44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9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321BEBDE-6548-3B2A-AE07-41B35E01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>
            <a:extLst>
              <a:ext uri="{FF2B5EF4-FFF2-40B4-BE49-F238E27FC236}">
                <a16:creationId xmlns:a16="http://schemas.microsoft.com/office/drawing/2014/main" id="{30ED25FF-EB47-478A-4F0D-A533E2172A1A}"/>
              </a:ext>
            </a:extLst>
          </p:cNvPr>
          <p:cNvSpPr txBox="1"/>
          <p:nvPr/>
        </p:nvSpPr>
        <p:spPr>
          <a:xfrm>
            <a:off x="1343324" y="4851000"/>
            <a:ext cx="148545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54" name="Google Shape;254;p37">
            <a:extLst>
              <a:ext uri="{FF2B5EF4-FFF2-40B4-BE49-F238E27FC236}">
                <a16:creationId xmlns:a16="http://schemas.microsoft.com/office/drawing/2014/main" id="{17062AE2-C62C-7F10-0788-4332905C9F0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55" name="Google Shape;255;p37">
            <a:extLst>
              <a:ext uri="{FF2B5EF4-FFF2-40B4-BE49-F238E27FC236}">
                <a16:creationId xmlns:a16="http://schemas.microsoft.com/office/drawing/2014/main" id="{BCDA4A93-8818-3192-5141-E67BFA2A452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CAC2C7C4-3322-F861-55D8-48F1897B43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/>
              <a:t>Hat jemand eine Frage?</a:t>
            </a:r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9CA2DA12-F7A9-1ECB-265D-261E740FD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3" y="1738711"/>
            <a:ext cx="4927850" cy="1022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dirty="0"/>
              <a:t>Danke</a:t>
            </a:r>
          </a:p>
        </p:txBody>
      </p:sp>
    </p:spTree>
    <p:extLst>
      <p:ext uri="{BB962C8B-B14F-4D97-AF65-F5344CB8AC3E}">
        <p14:creationId xmlns:p14="http://schemas.microsoft.com/office/powerpoint/2010/main" val="33585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1343324" y="4851000"/>
            <a:ext cx="171518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189" name="Google Shape;189;p3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190" name="Google Shape;190;p3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Klassen-</a:t>
            </a:r>
            <a:br>
              <a:rPr lang="de-DE" dirty="0"/>
            </a:br>
            <a:r>
              <a:rPr lang="de-DE" dirty="0" err="1"/>
              <a:t>diagramme</a:t>
            </a:r>
            <a:endParaRPr lang="de-DE"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2"/>
          </p:nvPr>
        </p:nvSpPr>
        <p:spPr>
          <a:xfrm>
            <a:off x="722376" y="984098"/>
            <a:ext cx="1235700" cy="8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9BAA8FD-17FC-73B4-BD19-46D8333C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FF50901D-D8C6-6245-22F3-C04F07588AE4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F1EBD691-B6A1-D707-9654-593F92E7E22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5FE01C2D-6FF0-89CF-8645-87C127D8DF40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6777C992-45FC-09AD-3C8E-3C020FC05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Core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C244F8B0-2BB2-DE14-5060-6F74F5A022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Observer Pattern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DE2A85-3618-3B21-BD47-0943D7605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126" y="544823"/>
            <a:ext cx="4002279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807985E-F4B6-FF67-4144-E54A41D0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147AB599-9237-A158-2DA5-3C4741750E9E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28BB9951-B10E-644A-2259-56B2D97392A1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022103C9-77D0-BE74-A97A-FDFA7D60BCF6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687346-FF14-EF08-DD60-37E21D1F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555" y="-3332516"/>
            <a:ext cx="7977455" cy="80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B610A65-EDA8-1ED4-7AA2-F78CE2CFF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4491B136-2352-66D6-4937-36506F6CCB8F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ADDB2418-33DD-6174-EEDD-6DE43E5A4C0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E8CCE601-E375-2F26-A9FE-088016F19E0C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4C762D-0DCB-0971-8938-5454B21B0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765" y="129586"/>
            <a:ext cx="7977455" cy="80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8D6EFAE-69C9-0FF0-EA11-527AB07B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C862DEE3-4DAE-92C5-F2BC-F64636B67635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DBC5EC26-606C-B60E-A745-8ACE0CAF54B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FF50F484-E61D-ED86-63EF-49F4D9DA7BF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477055FE-4920-327A-A032-7CB82EA70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Core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3BE39FEE-7660-9979-552A-F54D7D51AB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Observer Pattern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3E9D2A6-8FD9-B8BD-DB8F-809AD804E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126" y="544823"/>
            <a:ext cx="4002279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5F48A92D-96A3-786B-A9DB-56BCDB31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592939FA-CB22-0F7E-1BAE-BE39DFA1FDC3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9E4631BF-A33F-F420-23F2-67BAAE94300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0B4267E3-1B4C-2B51-05D7-A5AEE28A7DE2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891218A0-DE13-0E29-C8F9-3D1B39B97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States</a:t>
            </a:r>
          </a:p>
        </p:txBody>
      </p:sp>
      <p:sp>
        <p:nvSpPr>
          <p:cNvPr id="2" name="Google Shape;138;p28">
            <a:extLst>
              <a:ext uri="{FF2B5EF4-FFF2-40B4-BE49-F238E27FC236}">
                <a16:creationId xmlns:a16="http://schemas.microsoft.com/office/drawing/2014/main" id="{624AB6C7-ACB8-3513-476C-8AEBC03ECA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500" y="872502"/>
            <a:ext cx="2377559" cy="366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State-, </a:t>
            </a:r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Strategy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 &amp; Command Pattern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009486-D794-903E-47EA-148E8C56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0080" y="546354"/>
            <a:ext cx="436040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B78A524-3BA1-1F18-4FAD-C93CFE00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32140A17-929E-5CAB-7BED-F10A7CCF8BE6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4DCB67E7-A53B-CD20-7FBE-D279C3E0E44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4AFD16E3-2877-F3CD-9415-0BB16BE842C6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9FF1DE-F20A-D765-3D78-8815E176E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22" y="205706"/>
            <a:ext cx="7854638" cy="72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7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AEB56EC4-B4DD-8D26-3548-6325996F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>
            <a:extLst>
              <a:ext uri="{FF2B5EF4-FFF2-40B4-BE49-F238E27FC236}">
                <a16:creationId xmlns:a16="http://schemas.microsoft.com/office/drawing/2014/main" id="{BFF8E877-FA4E-DAA6-1EB6-81372E3CC40D}"/>
              </a:ext>
            </a:extLst>
          </p:cNvPr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Gruppe 3.1</a:t>
            </a:r>
          </a:p>
        </p:txBody>
      </p:sp>
      <p:sp>
        <p:nvSpPr>
          <p:cNvPr id="208" name="Google Shape;208;p34">
            <a:extLst>
              <a:ext uri="{FF2B5EF4-FFF2-40B4-BE49-F238E27FC236}">
                <a16:creationId xmlns:a16="http://schemas.microsoft.com/office/drawing/2014/main" id="{FC0F1E34-1FA7-470B-C719-F3426B7312DA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14/05/2025</a:t>
            </a:r>
          </a:p>
        </p:txBody>
      </p:sp>
      <p:sp>
        <p:nvSpPr>
          <p:cNvPr id="209" name="Google Shape;209;p34">
            <a:extLst>
              <a:ext uri="{FF2B5EF4-FFF2-40B4-BE49-F238E27FC236}">
                <a16:creationId xmlns:a16="http://schemas.microsoft.com/office/drawing/2014/main" id="{FD74C336-A7D2-74D8-66DF-81BD26780F17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FH Münster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2594D0-7FDD-995D-7A3C-13B3B38B3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645" y="-2532289"/>
            <a:ext cx="7854639" cy="72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129</Words>
  <Application>Microsoft Macintosh PowerPoint</Application>
  <PresentationFormat>On-screen Show (16:9)</PresentationFormat>
  <Paragraphs>71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Inter Medium</vt:lpstr>
      <vt:lpstr>Open Sans</vt:lpstr>
      <vt:lpstr>Roboto</vt:lpstr>
      <vt:lpstr>Arial</vt:lpstr>
      <vt:lpstr>Nunito Light</vt:lpstr>
      <vt:lpstr>PT Sans</vt:lpstr>
      <vt:lpstr>Inter</vt:lpstr>
      <vt:lpstr>Minimalist Pitch Deck by Slidesgo</vt:lpstr>
      <vt:lpstr>ObjektorientierteSysteme</vt:lpstr>
      <vt:lpstr>Klassen- diagramme</vt:lpstr>
      <vt:lpstr>Core</vt:lpstr>
      <vt:lpstr>PowerPoint Presentation</vt:lpstr>
      <vt:lpstr>PowerPoint Presentation</vt:lpstr>
      <vt:lpstr>Core</vt:lpstr>
      <vt:lpstr>States</vt:lpstr>
      <vt:lpstr>PowerPoint Presentation</vt:lpstr>
      <vt:lpstr>PowerPoint Presentation</vt:lpstr>
      <vt:lpstr>States</vt:lpstr>
      <vt:lpstr>Sequenz- diagramm</vt:lpstr>
      <vt:lpstr>Sequenzdiagramm</vt:lpstr>
      <vt:lpstr>PowerPoint Presentation</vt:lpstr>
      <vt:lpstr>Zustands- diagramm</vt:lpstr>
      <vt:lpstr>Zustandsdiagramm</vt:lpstr>
      <vt:lpstr>PowerPoint Presentation</vt:lpstr>
      <vt:lpstr>Danke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Kemper</cp:lastModifiedBy>
  <cp:revision>2</cp:revision>
  <dcterms:modified xsi:type="dcterms:W3CDTF">2025-05-12T16:05:55Z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3c34aa-c161-47d8-ace6-017d80f8515f_Enabled">
    <vt:lpwstr>true</vt:lpwstr>
  </property>
  <property fmtid="{D5CDD505-2E9C-101B-9397-08002B2CF9AE}" pid="3" name="MSIP_Label_0a3c34aa-c161-47d8-ace6-017d80f8515f_SetDate">
    <vt:lpwstr>2025-05-06T17:09:03Z</vt:lpwstr>
  </property>
  <property fmtid="{D5CDD505-2E9C-101B-9397-08002B2CF9AE}" pid="4" name="MSIP_Label_0a3c34aa-c161-47d8-ace6-017d80f8515f_Method">
    <vt:lpwstr>Standard</vt:lpwstr>
  </property>
  <property fmtid="{D5CDD505-2E9C-101B-9397-08002B2CF9AE}" pid="5" name="MSIP_Label_0a3c34aa-c161-47d8-ace6-017d80f8515f_Name">
    <vt:lpwstr>Internal</vt:lpwstr>
  </property>
  <property fmtid="{D5CDD505-2E9C-101B-9397-08002B2CF9AE}" pid="6" name="MSIP_Label_0a3c34aa-c161-47d8-ace6-017d80f8515f_SiteId">
    <vt:lpwstr>0102f24c-fa19-42f0-9801-e34012204900</vt:lpwstr>
  </property>
  <property fmtid="{D5CDD505-2E9C-101B-9397-08002B2CF9AE}" pid="7" name="MSIP_Label_0a3c34aa-c161-47d8-ace6-017d80f8515f_ActionId">
    <vt:lpwstr>476df6e3-6589-4b30-a169-7e950eaacb42</vt:lpwstr>
  </property>
  <property fmtid="{D5CDD505-2E9C-101B-9397-08002B2CF9AE}" pid="8" name="MSIP_Label_0a3c34aa-c161-47d8-ace6-017d80f8515f_ContentBits">
    <vt:lpwstr>0</vt:lpwstr>
  </property>
  <property fmtid="{D5CDD505-2E9C-101B-9397-08002B2CF9AE}" pid="9" name="MSIP_Label_0a3c34aa-c161-47d8-ace6-017d80f8515f_Tag">
    <vt:lpwstr>50, 3, 0, 1</vt:lpwstr>
  </property>
</Properties>
</file>